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o/oGtlPQaY2I4FEJL5WksnyS3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3AC11A-DF0C-4F9D-A5BC-E58209612BFB}">
  <a:tblStyle styleId="{563AC11A-DF0C-4F9D-A5BC-E58209612BF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41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8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rainbow tie dye"/>
          <p:cNvPicPr preferRelativeResize="0"/>
          <p:nvPr/>
        </p:nvPicPr>
        <p:blipFill rotWithShape="1">
          <a:blip r:embed="rId3">
            <a:alphaModFix/>
          </a:blip>
          <a:srcRect t="1472"/>
          <a:stretch/>
        </p:blipFill>
        <p:spPr>
          <a:xfrm rot="5400000">
            <a:off x="-981094" y="1312430"/>
            <a:ext cx="9595076" cy="73523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86;p1">
            <a:extLst>
              <a:ext uri="{FF2B5EF4-FFF2-40B4-BE49-F238E27FC236}">
                <a16:creationId xmlns:a16="http://schemas.microsoft.com/office/drawing/2014/main" id="{17534818-97F9-42C7-8FD5-4CB5F31A7939}"/>
              </a:ext>
            </a:extLst>
          </p:cNvPr>
          <p:cNvSpPr/>
          <p:nvPr/>
        </p:nvSpPr>
        <p:spPr>
          <a:xfrm rot="-5400000">
            <a:off x="2053401" y="4272386"/>
            <a:ext cx="3493827" cy="6795314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-5400000">
            <a:off x="3230042" y="-588227"/>
            <a:ext cx="1220193" cy="5578522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55089" y="3827283"/>
            <a:ext cx="6234955" cy="1681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lvl="0" algn="r">
              <a:buSzPts val="4800"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אֲנִי לוֹמֵד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בְּבֵּית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סֵפֶר 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_______________________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lvl="0" algn="r">
              <a:buSzPts val="4800"/>
            </a:pPr>
            <a:endParaRPr lang="he-IL" sz="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r>
              <a:rPr lang="he-IL" sz="2400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הַשֵׁם שֶׁל הַמוֹרה שֶלִ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י</a:t>
            </a:r>
            <a:r>
              <a:rPr lang="he-IL" sz="2400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</a:t>
            </a:r>
            <a:endParaRPr lang="en-US" sz="2400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endParaRPr lang="he-IL" sz="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אֲנִי בְּכִּיתָּה _____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endParaRPr lang="he-IL" sz="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algn="r">
              <a:buSzPts val="4800"/>
            </a:pPr>
            <a:r>
              <a:rPr lang="iw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הַנוֹשֵׂ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iw-IL" sz="2400" dirty="0">
                <a:latin typeface="David" panose="020E0502060401010101" pitchFamily="34" charset="-79"/>
                <a:cs typeface="David" panose="020E0502060401010101" pitchFamily="34" charset="-79"/>
              </a:rPr>
              <a:t> שֶׂאֲנִי הַכִי </a:t>
            </a:r>
            <a:r>
              <a:rPr lang="iw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אוֹהֵב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</a:t>
            </a:r>
            <a:endParaRPr lang="he-IL" sz="2400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r">
              <a:buSzPts val="4800"/>
            </a:pPr>
            <a:endParaRPr sz="2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F646B3-7773-4838-9CA5-1F98BED80619}"/>
              </a:ext>
            </a:extLst>
          </p:cNvPr>
          <p:cNvSpPr txBox="1"/>
          <p:nvPr/>
        </p:nvSpPr>
        <p:spPr>
          <a:xfrm>
            <a:off x="140267" y="2962950"/>
            <a:ext cx="7229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</a:t>
            </a:r>
            <a:r>
              <a:rPr lang="he-IL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/5781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E0AEF5-FB67-4772-97C9-A86687F73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11815"/>
              </p:ext>
            </p:extLst>
          </p:nvPr>
        </p:nvGraphicFramePr>
        <p:xfrm>
          <a:off x="566670" y="6073789"/>
          <a:ext cx="6459855" cy="3212760"/>
        </p:xfrm>
        <a:graphic>
          <a:graphicData uri="http://schemas.openxmlformats.org/drawingml/2006/table">
            <a:tbl>
              <a:tblPr/>
              <a:tblGrid>
                <a:gridCol w="4669459">
                  <a:extLst>
                    <a:ext uri="{9D8B030D-6E8A-4147-A177-3AD203B41FA5}">
                      <a16:colId xmlns:a16="http://schemas.microsoft.com/office/drawing/2014/main" val="4019267922"/>
                    </a:ext>
                  </a:extLst>
                </a:gridCol>
                <a:gridCol w="1790396">
                  <a:extLst>
                    <a:ext uri="{9D8B030D-6E8A-4147-A177-3AD203B41FA5}">
                      <a16:colId xmlns:a16="http://schemas.microsoft.com/office/drawing/2014/main" val="589892570"/>
                    </a:ext>
                  </a:extLst>
                </a:gridCol>
              </a:tblGrid>
              <a:tr h="595235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4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     </a:t>
                      </a:r>
                      <a:r>
                        <a:rPr lang="he-IL" sz="4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אֲנִי אוֹהֵב</a:t>
                      </a:r>
                      <a:endParaRPr lang="he-IL" sz="4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en-US" sz="4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 </a:t>
                      </a:r>
                      <a:r>
                        <a:rPr lang="he-IL" sz="4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4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614459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צֶבַע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519436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אוכֶֹל</a:t>
                      </a:r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812757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סְפּוֹרְט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05774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חַיָּה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539599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סֵפֶר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423386"/>
                  </a:ext>
                </a:extLst>
              </a:tr>
              <a:tr h="4373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שִׁעוּר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5629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59106" y="9536369"/>
            <a:ext cx="2006173" cy="2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Thank you BK @GSDS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Google Shape;85;p1"/>
          <p:cNvSpPr/>
          <p:nvPr/>
        </p:nvSpPr>
        <p:spPr>
          <a:xfrm>
            <a:off x="2238232" y="574786"/>
            <a:ext cx="3125338" cy="749048"/>
          </a:xfrm>
          <a:prstGeom prst="rect">
            <a:avLst/>
          </a:prstGeom>
          <a:ln w="19050">
            <a:noFill/>
          </a:ln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he-IL" b="1" dirty="0" smtClean="0">
                <a:ln w="2857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latin typeface="David" panose="020E0502060401010101" pitchFamily="34" charset="-79"/>
                <a:cs typeface="David" panose="020E0502060401010101" pitchFamily="34" charset="-79"/>
              </a:rPr>
              <a:t>הַשֵׁם שֶלִי</a:t>
            </a:r>
            <a:endParaRPr b="1" i="0" dirty="0"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rainbow tie dye"/>
          <p:cNvPicPr preferRelativeResize="0"/>
          <p:nvPr/>
        </p:nvPicPr>
        <p:blipFill rotWithShape="1">
          <a:blip r:embed="rId3">
            <a:alphaModFix/>
          </a:blip>
          <a:srcRect t="1472"/>
          <a:stretch/>
        </p:blipFill>
        <p:spPr>
          <a:xfrm rot="5400000">
            <a:off x="-1001566" y="1291958"/>
            <a:ext cx="9636020" cy="73523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86;p1">
            <a:extLst>
              <a:ext uri="{FF2B5EF4-FFF2-40B4-BE49-F238E27FC236}">
                <a16:creationId xmlns:a16="http://schemas.microsoft.com/office/drawing/2014/main" id="{17534818-97F9-42C7-8FD5-4CB5F31A7939}"/>
              </a:ext>
            </a:extLst>
          </p:cNvPr>
          <p:cNvSpPr/>
          <p:nvPr/>
        </p:nvSpPr>
        <p:spPr>
          <a:xfrm rot="-5400000">
            <a:off x="2053401" y="4272386"/>
            <a:ext cx="3493827" cy="6795314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238232" y="574786"/>
            <a:ext cx="3125338" cy="749048"/>
          </a:xfrm>
          <a:prstGeom prst="rect">
            <a:avLst/>
          </a:prstGeom>
          <a:ln w="19050">
            <a:noFill/>
          </a:ln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he-IL" b="1" dirty="0" smtClean="0">
                <a:ln w="2857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latin typeface="David" panose="020E0502060401010101" pitchFamily="34" charset="-79"/>
                <a:cs typeface="David" panose="020E0502060401010101" pitchFamily="34" charset="-79"/>
              </a:rPr>
              <a:t>הַשֵׁם שֶלִי</a:t>
            </a:r>
            <a:endParaRPr b="1" i="0" dirty="0"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6" name="Google Shape;86;p1"/>
          <p:cNvSpPr/>
          <p:nvPr/>
        </p:nvSpPr>
        <p:spPr>
          <a:xfrm rot="-5400000">
            <a:off x="3230042" y="-588227"/>
            <a:ext cx="1220193" cy="5578522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55089" y="3827283"/>
            <a:ext cx="6234955" cy="1681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lvl="0" algn="r">
              <a:buSzPts val="4800"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אֲנִי לוֹמֶדֶת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בְּבֵּית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סֵפֶר 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_______________________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lvl="0" algn="r">
              <a:buSzPts val="4800"/>
            </a:pPr>
            <a:endParaRPr lang="he-IL" sz="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r>
              <a:rPr lang="he-IL" sz="2400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הַשֵׁם שֶׁל הַמוֹרה שֶלִ</a:t>
            </a: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י</a:t>
            </a:r>
            <a:r>
              <a:rPr lang="he-IL" sz="2400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</a:t>
            </a:r>
            <a:endParaRPr lang="en-US" sz="2400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endParaRPr lang="he-IL" sz="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r>
              <a:rPr lang="he-IL" sz="2400" b="0" i="0" u="none" strike="noStrike" cap="none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  <a:sym typeface="Arial"/>
              </a:rPr>
              <a:t>אֲנִי בְּכִּיתָּה _____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David"/>
              <a:buNone/>
            </a:pPr>
            <a:endParaRPr lang="he-IL" sz="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  <a:p>
            <a:pPr algn="r">
              <a:buSzPts val="4800"/>
            </a:pPr>
            <a:r>
              <a:rPr lang="iw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הַנוֹשֵׂ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iw-IL" sz="2400" dirty="0">
                <a:latin typeface="David" panose="020E0502060401010101" pitchFamily="34" charset="-79"/>
                <a:cs typeface="David" panose="020E0502060401010101" pitchFamily="34" charset="-79"/>
              </a:rPr>
              <a:t> שֶׂאֲנִי הַכִי אוֹה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ֶ</a:t>
            </a:r>
            <a:r>
              <a:rPr lang="iw-IL" sz="2400" dirty="0"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ֶת </a:t>
            </a:r>
            <a:r>
              <a:rPr lang="he-IL" sz="2400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</a:t>
            </a:r>
            <a:endParaRPr lang="he-IL" sz="2400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>
              <a:buSzPts val="4800"/>
            </a:pPr>
            <a:endParaRPr sz="2400" b="0" i="0" u="none" strike="noStrike" cap="none" dirty="0">
              <a:solidFill>
                <a:schemeClr val="dk1"/>
              </a:solidFill>
              <a:latin typeface="David" panose="020E0502060401010101" pitchFamily="34" charset="-79"/>
              <a:cs typeface="David" panose="020E0502060401010101" pitchFamily="34" charset="-79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F646B3-7773-4838-9CA5-1F98BED80619}"/>
              </a:ext>
            </a:extLst>
          </p:cNvPr>
          <p:cNvSpPr txBox="1"/>
          <p:nvPr/>
        </p:nvSpPr>
        <p:spPr>
          <a:xfrm>
            <a:off x="140267" y="2962950"/>
            <a:ext cx="7229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</a:t>
            </a:r>
            <a:r>
              <a:rPr lang="he-IL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/5781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E0AEF5-FB67-4772-97C9-A86687F73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35139"/>
              </p:ext>
            </p:extLst>
          </p:nvPr>
        </p:nvGraphicFramePr>
        <p:xfrm>
          <a:off x="566670" y="6073789"/>
          <a:ext cx="6459855" cy="3212760"/>
        </p:xfrm>
        <a:graphic>
          <a:graphicData uri="http://schemas.openxmlformats.org/drawingml/2006/table">
            <a:tbl>
              <a:tblPr/>
              <a:tblGrid>
                <a:gridCol w="4669459">
                  <a:extLst>
                    <a:ext uri="{9D8B030D-6E8A-4147-A177-3AD203B41FA5}">
                      <a16:colId xmlns:a16="http://schemas.microsoft.com/office/drawing/2014/main" val="4019267922"/>
                    </a:ext>
                  </a:extLst>
                </a:gridCol>
                <a:gridCol w="1790396">
                  <a:extLst>
                    <a:ext uri="{9D8B030D-6E8A-4147-A177-3AD203B41FA5}">
                      <a16:colId xmlns:a16="http://schemas.microsoft.com/office/drawing/2014/main" val="589892570"/>
                    </a:ext>
                  </a:extLst>
                </a:gridCol>
              </a:tblGrid>
              <a:tr h="595235"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4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     </a:t>
                      </a:r>
                      <a:r>
                        <a:rPr lang="he-IL" sz="4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אֲנִי אוֹהֶבֶת</a:t>
                      </a:r>
                      <a:endParaRPr lang="he-IL" sz="4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en-US" sz="4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 </a:t>
                      </a:r>
                      <a:r>
                        <a:rPr lang="he-IL" sz="4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42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614459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צֶבַע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519436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אוכֶֹל</a:t>
                      </a:r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812757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סְפּוֹרְט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05774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חַיָּה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539599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סֵפֶר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423386"/>
                  </a:ext>
                </a:extLst>
              </a:tr>
              <a:tr h="4373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Arial"/>
                        </a:rPr>
                        <a:t>שִׁעוּר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56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24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76</Words>
  <Application>Microsoft Office PowerPoint</Application>
  <PresentationFormat>Custom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David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Ronna Fox</dc:creator>
  <cp:lastModifiedBy>Ronna Fox</cp:lastModifiedBy>
  <cp:revision>9</cp:revision>
  <dcterms:created xsi:type="dcterms:W3CDTF">2021-05-26T16:13:50Z</dcterms:created>
  <dcterms:modified xsi:type="dcterms:W3CDTF">2021-05-27T18:09:33Z</dcterms:modified>
</cp:coreProperties>
</file>