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2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4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5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4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4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5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9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9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5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D8C6-305A-4CF0-9864-3E228E493BC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6C9CB-4D6E-4D4B-B674-FA6AB45F9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9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95456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7314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429897" y="104503"/>
            <a:ext cx="3622766" cy="7489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57302" y="63472"/>
            <a:ext cx="3595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chemeClr val="bg1"/>
                </a:solidFill>
                <a:latin typeface="Felt Tip Roman" panose="02000000000000000000" pitchFamily="2" charset="0"/>
              </a:rPr>
              <a:t>GOODBYE</a:t>
            </a:r>
            <a:endParaRPr lang="en-US" sz="4200" dirty="0">
              <a:solidFill>
                <a:schemeClr val="bg1"/>
              </a:solidFill>
              <a:latin typeface="Felt Tip Rom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26970" y="1502691"/>
            <a:ext cx="3595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Felt Tip Roman" panose="02000000000000000000" pitchFamily="2" charset="0"/>
              </a:rPr>
              <a:t>GRADE</a:t>
            </a:r>
            <a:endParaRPr lang="en-US" sz="4800" dirty="0">
              <a:latin typeface="Felt Tip Rom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83678" y="2446899"/>
            <a:ext cx="2481943" cy="29609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651965" y="5738948"/>
            <a:ext cx="3178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</a:t>
            </a:r>
          </a:p>
          <a:p>
            <a:endParaRPr lang="en-US" dirty="0" smtClean="0"/>
          </a:p>
          <a:p>
            <a:r>
              <a:rPr lang="en-US" dirty="0" smtClean="0"/>
              <a:t>Date: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423" y="309314"/>
            <a:ext cx="3568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Things I learned in ______ grade</a:t>
            </a:r>
          </a:p>
          <a:p>
            <a:endParaRPr lang="en-US" dirty="0"/>
          </a:p>
        </p:txBody>
      </p:sp>
      <p:pic>
        <p:nvPicPr>
          <p:cNvPr id="1026" name="Picture 2" descr="http://downloads.clipart.com/1661537.jpg?t=1591283152&amp;h=ff8271925227c8e0fa60728c05a1043b&amp;u=r_f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58" y="1453161"/>
            <a:ext cx="340814" cy="32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ownloads.clipart.com/1661541.jpg?t=1591283193&amp;h=f38be6e5b30937d6ef017918c0e1034a&amp;u=r_f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16" y="2778042"/>
            <a:ext cx="340367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ownloads.clipart.com/1661545.jpg?t=1591283239&amp;h=b5da0fda1ae0bc97b7257c638c885aa4&amp;u=r_fo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9" y="4038292"/>
            <a:ext cx="340367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ownloads.clipart.com/1661549.jpg?t=1591283270&amp;h=bc1961126f936de135d92bd1ab347e12&amp;u=r_fo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8" y="5307223"/>
            <a:ext cx="340367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689440" y="1378258"/>
            <a:ext cx="2994286" cy="90338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89440" y="2641994"/>
            <a:ext cx="2994286" cy="90338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94819" y="3923009"/>
            <a:ext cx="2994286" cy="90338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80323" y="5256402"/>
            <a:ext cx="2994286" cy="90338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41510" y="707329"/>
            <a:ext cx="356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I’ll always remember….</a:t>
            </a:r>
            <a:endParaRPr lang="en-US" dirty="0" smtClean="0"/>
          </a:p>
        </p:txBody>
      </p:sp>
      <p:pic>
        <p:nvPicPr>
          <p:cNvPr id="1034" name="Picture 10" descr="1102133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98"/>
          <a:stretch>
            <a:fillRect/>
          </a:stretch>
        </p:blipFill>
        <p:spPr bwMode="auto">
          <a:xfrm>
            <a:off x="4137596" y="1930356"/>
            <a:ext cx="4088506" cy="355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58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95456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73143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429897" y="104503"/>
            <a:ext cx="3622766" cy="7489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57302" y="63472"/>
            <a:ext cx="3595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chemeClr val="bg1"/>
                </a:solidFill>
                <a:latin typeface="Felt Tip Roman" panose="02000000000000000000" pitchFamily="2" charset="0"/>
              </a:rPr>
              <a:t>Favorites</a:t>
            </a:r>
            <a:endParaRPr lang="en-US" sz="4200" dirty="0">
              <a:solidFill>
                <a:schemeClr val="bg1"/>
              </a:solidFill>
              <a:latin typeface="Felt Tip Rom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090" y="64667"/>
            <a:ext cx="3568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 friends are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4215977" y="679269"/>
            <a:ext cx="36725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best part of _____ grade was</a:t>
            </a:r>
          </a:p>
          <a:p>
            <a:endParaRPr lang="en-US" sz="1000" dirty="0"/>
          </a:p>
          <a:p>
            <a:r>
              <a:rPr lang="en-US" dirty="0" smtClean="0"/>
              <a:t>______________________________</a:t>
            </a:r>
          </a:p>
          <a:p>
            <a:endParaRPr lang="en-US" dirty="0"/>
          </a:p>
          <a:p>
            <a:r>
              <a:rPr lang="en-US" dirty="0" smtClean="0"/>
              <a:t>I liked it because ________________</a:t>
            </a:r>
          </a:p>
          <a:p>
            <a:endParaRPr lang="en-US" sz="1000" dirty="0"/>
          </a:p>
          <a:p>
            <a:r>
              <a:rPr lang="en-US" dirty="0" smtClean="0"/>
              <a:t>______________________________</a:t>
            </a:r>
          </a:p>
          <a:p>
            <a:endParaRPr lang="en-US" sz="1000" dirty="0"/>
          </a:p>
          <a:p>
            <a:r>
              <a:rPr lang="en-US" dirty="0" smtClean="0"/>
              <a:t>______________________________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65097" y="3059999"/>
            <a:ext cx="2752779" cy="32739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56535" y="3196047"/>
            <a:ext cx="2545112" cy="30392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76756" y="3836056"/>
            <a:ext cx="356864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 teacher is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__________________________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The one thing I will always remember about my teacher is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dirty="0" smtClean="0"/>
              <a:t>___________________________</a:t>
            </a:r>
          </a:p>
          <a:p>
            <a:pPr algn="ctr"/>
            <a:endParaRPr lang="en-US" sz="1000" dirty="0"/>
          </a:p>
          <a:p>
            <a:pPr algn="ctr"/>
            <a:r>
              <a:rPr lang="en-US" dirty="0" smtClean="0"/>
              <a:t>___________________________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050" name="Picture 2" descr="http://downloads.clipart.com/109207017.png?t=1591285115&amp;h=bb5157851c6295f4bddb67aa70c9ebdd&amp;u=r_f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229" y="865328"/>
            <a:ext cx="928893" cy="112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643804" y="1592716"/>
            <a:ext cx="931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books</a:t>
            </a:r>
          </a:p>
        </p:txBody>
      </p:sp>
      <p:pic>
        <p:nvPicPr>
          <p:cNvPr id="31" name="Picture 2" descr="http://downloads.clipart.com/1661537.jpg?t=1591283152&amp;h=ff8271925227c8e0fa60728c05a1043b&amp;u=r_f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650" y="1012242"/>
            <a:ext cx="340814" cy="32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downloads.clipart.com/1661541.jpg?t=1591283193&amp;h=f38be6e5b30937d6ef017918c0e1034a&amp;u=r_fo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110" y="1618110"/>
            <a:ext cx="340367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9718766" y="1332702"/>
            <a:ext cx="224681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718766" y="1900493"/>
            <a:ext cx="224681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4" name="Picture 10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897" y="3605591"/>
            <a:ext cx="1136457" cy="1082693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8556314" y="3738418"/>
            <a:ext cx="931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fieldtrip</a:t>
            </a:r>
          </a:p>
        </p:txBody>
      </p:sp>
      <p:cxnSp>
        <p:nvCxnSpPr>
          <p:cNvPr id="118" name="Straight Connector 117"/>
          <p:cNvCxnSpPr/>
          <p:nvPr/>
        </p:nvCxnSpPr>
        <p:spPr>
          <a:xfrm>
            <a:off x="9718766" y="4371712"/>
            <a:ext cx="224681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33" name="Picture 85" descr="super hero background (G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2"/>
          <a:stretch>
            <a:fillRect/>
          </a:stretch>
        </p:blipFill>
        <p:spPr bwMode="auto">
          <a:xfrm>
            <a:off x="9749243" y="2083337"/>
            <a:ext cx="1915447" cy="167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8436340" y="2434361"/>
            <a:ext cx="2397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My favorite subject is</a:t>
            </a:r>
            <a:endParaRPr lang="en-US" sz="1400" b="1" dirty="0" smtClean="0"/>
          </a:p>
        </p:txBody>
      </p:sp>
      <p:pic>
        <p:nvPicPr>
          <p:cNvPr id="2134" name="Picture 86" descr="109771007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6" t="13875" r="16415" b="21159"/>
          <a:stretch/>
        </p:blipFill>
        <p:spPr bwMode="auto">
          <a:xfrm>
            <a:off x="9109634" y="5063409"/>
            <a:ext cx="2227954" cy="169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TextBox 122"/>
          <p:cNvSpPr txBox="1"/>
          <p:nvPr/>
        </p:nvSpPr>
        <p:spPr>
          <a:xfrm>
            <a:off x="8457313" y="4812405"/>
            <a:ext cx="3595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My favorite part of online learning was</a:t>
            </a:r>
            <a:endParaRPr lang="en-US" sz="1400" b="1" dirty="0" smtClean="0"/>
          </a:p>
        </p:txBody>
      </p:sp>
      <p:sp>
        <p:nvSpPr>
          <p:cNvPr id="1075" name="Rounded Rectangle 1074"/>
          <p:cNvSpPr/>
          <p:nvPr/>
        </p:nvSpPr>
        <p:spPr>
          <a:xfrm>
            <a:off x="296091" y="714104"/>
            <a:ext cx="3397057" cy="29500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3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Felt Tip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Ronna Fox</dc:creator>
  <cp:lastModifiedBy>Ronna Fox</cp:lastModifiedBy>
  <cp:revision>7</cp:revision>
  <dcterms:created xsi:type="dcterms:W3CDTF">2020-06-04T14:58:54Z</dcterms:created>
  <dcterms:modified xsi:type="dcterms:W3CDTF">2020-06-04T15:56:56Z</dcterms:modified>
</cp:coreProperties>
</file>